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3" r:id="rId6"/>
    <p:sldId id="262" r:id="rId7"/>
    <p:sldId id="260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Sound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Can you hear it?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– 5 Forms of Energy?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1356472"/>
            <a:ext cx="1752600" cy="739409"/>
          </a:xfrm>
        </p:spPr>
        <p:txBody>
          <a:bodyPr/>
          <a:lstStyle/>
          <a:p>
            <a:r>
              <a:rPr lang="en-US" dirty="0" smtClean="0"/>
              <a:t>Light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19681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800" y="1356472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29400" y="1333881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Sound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513" y="1943481"/>
            <a:ext cx="1411287" cy="22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4191000"/>
            <a:ext cx="20574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Electrical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733800" y="4191000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Motion</a:t>
            </a: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 b="14706"/>
          <a:stretch>
            <a:fillRect/>
          </a:stretch>
        </p:blipFill>
        <p:spPr bwMode="auto">
          <a:xfrm>
            <a:off x="685800" y="4800600"/>
            <a:ext cx="1676400" cy="190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5626" y="4768637"/>
            <a:ext cx="1364574" cy="19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2095881"/>
            <a:ext cx="1981200" cy="209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24017E-6 L -0.3 0.0860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Sound?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Sound is caused by motion of air</a:t>
            </a:r>
          </a:p>
          <a:p>
            <a:pPr lvl="1"/>
            <a:r>
              <a:rPr lang="en-US" dirty="0" smtClean="0"/>
              <a:t>Vibrations</a:t>
            </a:r>
          </a:p>
          <a:p>
            <a:r>
              <a:rPr lang="en-US" dirty="0" smtClean="0"/>
              <a:t>The air moves in waves</a:t>
            </a:r>
          </a:p>
          <a:p>
            <a:pPr lvl="1"/>
            <a:r>
              <a:rPr lang="en-US" dirty="0" smtClean="0"/>
              <a:t>Sound Waves</a:t>
            </a:r>
          </a:p>
          <a:p>
            <a:r>
              <a:rPr lang="en-US" dirty="0" smtClean="0"/>
              <a:t>Similar to “Energy of Motion”</a:t>
            </a:r>
          </a:p>
          <a:p>
            <a:pPr lvl="1"/>
            <a:r>
              <a:rPr lang="en-US" dirty="0" smtClean="0"/>
              <a:t>Moving air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Vibrations and 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21872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Sound Wave</a:t>
            </a:r>
          </a:p>
          <a:p>
            <a:pPr lvl="1"/>
            <a:r>
              <a:rPr lang="en-US" dirty="0" smtClean="0"/>
              <a:t>Length of the Wave (Wavelength)</a:t>
            </a:r>
          </a:p>
          <a:p>
            <a:pPr lvl="2"/>
            <a:r>
              <a:rPr lang="en-US" dirty="0" smtClean="0"/>
              <a:t>Pitch</a:t>
            </a:r>
          </a:p>
          <a:p>
            <a:pPr lvl="1"/>
            <a:r>
              <a:rPr lang="en-US" dirty="0" smtClean="0"/>
              <a:t>Amplitude</a:t>
            </a:r>
          </a:p>
          <a:p>
            <a:pPr lvl="2"/>
            <a:r>
              <a:rPr lang="en-US" dirty="0" smtClean="0"/>
              <a:t>How loud it is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114800"/>
            <a:ext cx="801188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Vibrations and 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r>
              <a:rPr lang="en-US" dirty="0" smtClean="0"/>
              <a:t>Wavelength determines Pitch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17464"/>
          <a:stretch>
            <a:fillRect/>
          </a:stretch>
        </p:blipFill>
        <p:spPr bwMode="auto">
          <a:xfrm>
            <a:off x="381000" y="2590800"/>
            <a:ext cx="84963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8200" y="5791200"/>
            <a:ext cx="3094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Low Pitch (Bass)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5791200"/>
            <a:ext cx="346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High Pitch (Treble)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we combine all the sounds together…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272809"/>
          </a:xfrm>
        </p:spPr>
        <p:txBody>
          <a:bodyPr/>
          <a:lstStyle/>
          <a:p>
            <a:r>
              <a:rPr lang="en-US" dirty="0" smtClean="0"/>
              <a:t>We get a full sound wave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028" t="2152" r="1523" b="16066"/>
          <a:stretch>
            <a:fillRect/>
          </a:stretch>
        </p:blipFill>
        <p:spPr bwMode="auto">
          <a:xfrm>
            <a:off x="2286000" y="3505200"/>
            <a:ext cx="4876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make sound?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330209"/>
          </a:xfrm>
        </p:spPr>
        <p:txBody>
          <a:bodyPr/>
          <a:lstStyle/>
          <a:p>
            <a:r>
              <a:rPr lang="en-US" dirty="0" smtClean="0"/>
              <a:t>We make Vibrations</a:t>
            </a:r>
          </a:p>
          <a:p>
            <a:pPr lvl="1"/>
            <a:r>
              <a:rPr lang="en-US" dirty="0" smtClean="0"/>
              <a:t>Smack our hands together</a:t>
            </a:r>
          </a:p>
          <a:p>
            <a:pPr lvl="1"/>
            <a:r>
              <a:rPr lang="en-US" dirty="0" smtClean="0"/>
              <a:t>Hit the desk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Lets Experiment!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Vibrating Rulers</a:t>
            </a:r>
          </a:p>
          <a:p>
            <a:pPr lvl="1"/>
            <a:r>
              <a:rPr lang="en-US" sz="3200" dirty="0" smtClean="0"/>
              <a:t>Shorter makes higher pitch</a:t>
            </a:r>
          </a:p>
          <a:p>
            <a:r>
              <a:rPr lang="en-US" sz="4800" dirty="0" smtClean="0"/>
              <a:t>Rubber bands</a:t>
            </a:r>
          </a:p>
          <a:p>
            <a:pPr lvl="1"/>
            <a:r>
              <a:rPr lang="en-US" sz="3200" dirty="0" smtClean="0"/>
              <a:t>Stretching makes higher pitch</a:t>
            </a:r>
          </a:p>
          <a:p>
            <a:r>
              <a:rPr lang="en-US" sz="4800" dirty="0" smtClean="0"/>
              <a:t>Acoustic Guitar</a:t>
            </a:r>
          </a:p>
          <a:p>
            <a:pPr lvl="1"/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296</TotalTime>
  <Words>153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Module</vt:lpstr>
      <vt:lpstr>Sound Energy</vt:lpstr>
      <vt:lpstr>Review – 5 Forms of Energy?</vt:lpstr>
      <vt:lpstr>What is Sound?</vt:lpstr>
      <vt:lpstr>Vibrations and Pitch</vt:lpstr>
      <vt:lpstr>Vibrations and Pitch</vt:lpstr>
      <vt:lpstr>When we combine all the sounds together…</vt:lpstr>
      <vt:lpstr>How do we make sound?</vt:lpstr>
      <vt:lpstr>Lets Experiment!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Sound Energy</dc:title>
  <dc:creator>Prozacsmile</dc:creator>
  <cp:lastModifiedBy>prozacsmile</cp:lastModifiedBy>
  <cp:revision>24</cp:revision>
  <dcterms:created xsi:type="dcterms:W3CDTF">2006-08-16T00:00:00Z</dcterms:created>
  <dcterms:modified xsi:type="dcterms:W3CDTF">2009-11-02T16:15:20Z</dcterms:modified>
</cp:coreProperties>
</file>